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D908-8E16-A04B-9F30-06EEAE1B2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15594-9B80-4E49-BBDB-74BEB0640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821D3-D863-F643-B24E-89169C0D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3FF3-F662-BF48-AFC1-F6430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5133-B80F-1742-8448-05ABB846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381D-0AE3-BA4A-8DCC-E1F5F06B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94D12-DFC4-9E43-B679-3AC21CC90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3D4D8-1FBB-DD47-B442-12A0C2A5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5A07D-4968-E444-A4AC-11B02F6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6727D-9946-C948-972D-B0701AA4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62336-EFF7-D140-B07F-873A454D7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2EE20-9339-0346-A8D1-6D44B8DBA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2E06-0BF9-874C-8CCF-3957833A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CA5D-78FB-DB4E-8BF2-3681F934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D452-4DC7-5A43-999A-0F432F48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6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DB09-F86A-1F45-AF18-82063702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9083-C6CD-D045-B8ED-CD1C1343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88D2-AF8C-8C4E-839F-F9B38183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FE0F-6E8B-284F-9D3A-32959B32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9473B-3DB9-B640-9563-60806483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DCD7-8797-7745-90F8-63641DE4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917D7-BF91-9E42-975B-91146D156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5D35-0294-D342-81DE-FE3CF62E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4A08-63DE-A844-8E37-493A2990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2464-BA77-3C4C-9C0B-0B8F5048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743E-FBB4-294D-8CCD-ECAB3A2A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BDB6-605E-3944-A9C3-F69F46516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56F5-B27D-8F4E-98CE-7B2DFF087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61B82-6BD4-7841-A9BD-4F0E6C0D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67CBC-859D-0043-99A7-C8B5E58E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F78AC-4168-CC4B-899E-CDE4A2B6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AE81-AA5C-8D43-B470-A184E63B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C3F0-DFCD-FA47-BB2D-37FE184D6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BBB43-B522-BF46-9FCE-1E50FF7C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91E6B-51C0-A046-B5D0-3BEE146AB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236AA-705C-9C4E-B8A5-E3279A9D0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F3501-3C7C-D840-B2A7-48FE859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6E7BD-BD96-D34F-BADA-9D95B940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35B7C-F2B3-B44A-90CC-56E55995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F571-1807-3747-996C-97070D16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C83A2-3064-AD4F-A308-FE1A61BD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13EE-B805-6F41-A1D1-B21C7B00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BFDFD-F71D-4540-AB81-130A3D51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8A904-D230-E741-B404-21219C28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F9D7D-AC4C-9445-B8E8-0E6F50B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55F42-7EBE-5C47-ABC5-DCC827DD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B6E1-EBA2-7046-A842-3B72F414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1ACA-95F5-6946-BAEB-632E2075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02244-1EB2-C643-AC4F-6B717EF96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CE272-9F5C-2940-8893-53DE9E8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2A714-1DC5-8C40-9D2B-B5463484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5D6A6-AA26-CC42-A337-7B1358E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1BE0-3E1C-8847-BC71-42A6758F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1349AB-61E8-334C-9589-6407E7538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B1FF0-5560-8146-8B3A-A8AE26DED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F8EB5-0332-0E4B-9BF1-BCF823A1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5F0F6-5018-EB46-A6A8-B29CF9DF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CD5DD-F0A5-B942-B86F-A6E0541C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CEDA1-C524-FA41-910B-AD28139E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5E12-4DA5-DC4C-9583-0662C839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821E-4757-0C4E-83ED-3B4C7F5FA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830F-A19D-E444-B337-2352ACEC241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F715-F592-E34F-BBA8-67E1CFD18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865A-29CF-1443-865B-5100FEF1C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D79E-B806-874C-9B47-3846CF06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41D0009-B92A-C24F-A145-D82C5AFE5AC1}"/>
              </a:ext>
            </a:extLst>
          </p:cNvPr>
          <p:cNvSpPr txBox="1"/>
          <p:nvPr/>
        </p:nvSpPr>
        <p:spPr>
          <a:xfrm>
            <a:off x="1766778" y="374072"/>
            <a:ext cx="8333186" cy="63081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Virtual Fieldwork Course for SSU Summer, 2021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Segoe Print" panose="02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ANTH 454, Ethnographic Field School: Documentary Interview and Storytelling, Summer of 2021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Segoe Print" panose="02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Segoe Print" panose="02000800000000000000" pitchFamily="2" charset="0"/>
                <a:ea typeface="Calibri" panose="020F0502020204030204" pitchFamily="34" charset="0"/>
                <a:cs typeface="Baghdad" pitchFamily="2" charset="-78"/>
              </a:rPr>
              <a:t>Great for s</a:t>
            </a:r>
            <a:r>
              <a:rPr lang="en-US" dirty="0">
                <a:effectLst/>
                <a:latin typeface="Segoe Print" panose="02000800000000000000" pitchFamily="2" charset="0"/>
                <a:ea typeface="Calibri" panose="020F0502020204030204" pitchFamily="34" charset="0"/>
                <a:cs typeface="Baghdad" pitchFamily="2" charset="-78"/>
              </a:rPr>
              <a:t>tudents majoring in </a:t>
            </a:r>
            <a:r>
              <a:rPr lang="en-US" b="1" dirty="0">
                <a:effectLst/>
                <a:latin typeface="Segoe Print" panose="02000800000000000000" pitchFamily="2" charset="0"/>
                <a:ea typeface="Calibri" panose="020F0502020204030204" pitchFamily="34" charset="0"/>
                <a:cs typeface="Baghdad" pitchFamily="2" charset="-78"/>
              </a:rPr>
              <a:t>Anthropology, Communications, Counseling, </a:t>
            </a:r>
            <a:r>
              <a:rPr lang="en-US" b="1" dirty="0">
                <a:latin typeface="Segoe Print" panose="02000800000000000000" pitchFamily="2" charset="0"/>
                <a:ea typeface="Calibri" panose="020F0502020204030204" pitchFamily="34" charset="0"/>
                <a:cs typeface="Baghdad" pitchFamily="2" charset="-78"/>
              </a:rPr>
              <a:t>Film Studies, History, Psychology, </a:t>
            </a:r>
            <a:r>
              <a:rPr lang="en-US" dirty="0">
                <a:latin typeface="Segoe Print" panose="02000800000000000000" pitchFamily="2" charset="0"/>
                <a:ea typeface="Calibri" panose="020F0502020204030204" pitchFamily="34" charset="0"/>
                <a:cs typeface="Baghdad" pitchFamily="2" charset="-78"/>
              </a:rPr>
              <a:t>or</a:t>
            </a:r>
            <a:r>
              <a:rPr lang="en-US" b="1" dirty="0">
                <a:latin typeface="Segoe Print" panose="02000800000000000000" pitchFamily="2" charset="0"/>
                <a:ea typeface="Calibri" panose="020F0502020204030204" pitchFamily="34" charset="0"/>
                <a:cs typeface="Baghdad" pitchFamily="2" charset="-78"/>
              </a:rPr>
              <a:t> Sociology</a:t>
            </a:r>
          </a:p>
          <a:p>
            <a:pPr algn="ctr"/>
            <a:endParaRPr lang="en-US" dirty="0">
              <a:effectLst/>
              <a:latin typeface="Segoe Print" panose="02000800000000000000" pitchFamily="2" charset="0"/>
              <a:ea typeface="Calibri" panose="020F0502020204030204" pitchFamily="34" charset="0"/>
              <a:cs typeface="Baghdad" pitchFamily="2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A1A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A1A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Session 1, May 25 – June 17 (8 synchronous meetings)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A1A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and Thursday evenings from 5 PM to 6:15 PM.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documentary/ethnographic film history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visual/aural storytelling through film 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how to write a short film review 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interview techniques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(or review) basic video editing techniques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your own short group documentary 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Showcase your work in your college portfolio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83D58-D6DD-9943-9D89-CF38BFF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1651">
            <a:off x="470430" y="85938"/>
            <a:ext cx="1240802" cy="1591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780D6-7D3D-6242-9C29-E422FD78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92882">
            <a:off x="10033471" y="4789629"/>
            <a:ext cx="1400866" cy="2016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6C6E4-A58D-B34B-BBBC-BB5AC4579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9011">
            <a:off x="9840358" y="68838"/>
            <a:ext cx="1852218" cy="108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18041-1EEB-8644-9709-CD59907B7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655" y="1594740"/>
            <a:ext cx="1513988" cy="1695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D0588-DB35-8944-8D43-914BBA0CA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70752">
            <a:off x="440173" y="1902654"/>
            <a:ext cx="1245790" cy="1544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FDF53-61F1-954F-B86E-C13E57CD5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43835">
            <a:off x="400869" y="3736822"/>
            <a:ext cx="1911128" cy="1092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0B1735-B128-0843-A3BE-A1034A4C7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5613" y="3483185"/>
            <a:ext cx="1908635" cy="1250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B873BD-A11D-544E-9101-4072B4EFA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0492">
            <a:off x="677271" y="5114744"/>
            <a:ext cx="1425672" cy="19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121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2021-03-29T21:26:18Z</dcterms:created>
  <dcterms:modified xsi:type="dcterms:W3CDTF">2021-03-30T19:41:09Z</dcterms:modified>
</cp:coreProperties>
</file>